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theme" Target="theme/theme1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viewProps" Target="viewProps.xml" /><Relationship Id="rId5" Type="http://schemas.openxmlformats.org/officeDocument/2006/relationships/slide" Target="slides/slide4.xml" /><Relationship Id="rId10" Type="http://schemas.openxmlformats.org/officeDocument/2006/relationships/presProps" Target="presProps.xml" /><Relationship Id="rId4" Type="http://schemas.openxmlformats.org/officeDocument/2006/relationships/slide" Target="slides/slide3.xml" /><Relationship Id="rId9" Type="http://schemas.openxmlformats.org/officeDocument/2006/relationships/slide" Target="slides/slide8.xml" /></Relationships>
</file>

<file path=ppt/media/image1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51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68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3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831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815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19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961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27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622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833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E1972-ABD4-0749-888F-7975344829DE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E1EC-1D70-D94D-990E-9B346E80C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440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audio" Target="../media/media1.wav" /><Relationship Id="rId1" Type="http://schemas.microsoft.com/office/2007/relationships/media" Target="../media/media1.wav" /><Relationship Id="rId4" Type="http://schemas.openxmlformats.org/officeDocument/2006/relationships/image" Target="../media/image1.png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2.wav" /><Relationship Id="rId1" Type="http://schemas.microsoft.com/office/2007/relationships/media" Target="../media/media2.wav" /><Relationship Id="rId4" Type="http://schemas.openxmlformats.org/officeDocument/2006/relationships/image" Target="../media/image1.png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3.wav" /><Relationship Id="rId1" Type="http://schemas.microsoft.com/office/2007/relationships/media" Target="../media/media3.wav" /><Relationship Id="rId4" Type="http://schemas.openxmlformats.org/officeDocument/2006/relationships/image" Target="../media/image1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4.wav" /><Relationship Id="rId1" Type="http://schemas.microsoft.com/office/2007/relationships/media" Target="../media/media4.wav" /><Relationship Id="rId4" Type="http://schemas.openxmlformats.org/officeDocument/2006/relationships/image" Target="../media/image1.png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5.wav" /><Relationship Id="rId1" Type="http://schemas.microsoft.com/office/2007/relationships/media" Target="../media/media5.wav" /><Relationship Id="rId4" Type="http://schemas.openxmlformats.org/officeDocument/2006/relationships/image" Target="../media/image1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6.wav" /><Relationship Id="rId1" Type="http://schemas.microsoft.com/office/2007/relationships/media" Target="../media/media6.wav" /><Relationship Id="rId4" Type="http://schemas.openxmlformats.org/officeDocument/2006/relationships/image" Target="../media/image1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7.wav" /><Relationship Id="rId1" Type="http://schemas.microsoft.com/office/2007/relationships/media" Target="../media/media7.wav" /><Relationship Id="rId4" Type="http://schemas.openxmlformats.org/officeDocument/2006/relationships/image" Target="../media/image1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 /><Relationship Id="rId2" Type="http://schemas.openxmlformats.org/officeDocument/2006/relationships/audio" Target="../media/media8.wav" /><Relationship Id="rId1" Type="http://schemas.microsoft.com/office/2007/relationships/media" Target="../media/media8.wav" /><Relationship Id="rId4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Part 7 </a:t>
            </a:r>
            <a:r>
              <a:rPr lang="mr-IN" dirty="0"/>
              <a:t>–</a:t>
            </a:r>
            <a:r>
              <a:rPr lang="en-US" dirty="0"/>
              <a:t> D/D of an adnexal mass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 err="1">
                <a:solidFill>
                  <a:srgbClr val="FF0000"/>
                </a:solidFill>
              </a:rPr>
              <a:t>Dr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err="1">
                <a:solidFill>
                  <a:srgbClr val="FF0000"/>
                </a:solidFill>
              </a:rPr>
              <a:t>Sangeetha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 err="1">
                <a:solidFill>
                  <a:srgbClr val="FF0000"/>
                </a:solidFill>
              </a:rPr>
              <a:t>Menon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i="1" dirty="0" err="1">
                <a:solidFill>
                  <a:srgbClr val="FF0000"/>
                </a:solidFill>
              </a:rPr>
              <a:t>Assoc</a:t>
            </a:r>
            <a:r>
              <a:rPr lang="en-US" i="1" dirty="0">
                <a:solidFill>
                  <a:srgbClr val="FF0000"/>
                </a:solidFill>
              </a:rPr>
              <a:t> Prof </a:t>
            </a:r>
            <a:r>
              <a:rPr lang="en-US" i="1" dirty="0" err="1">
                <a:solidFill>
                  <a:srgbClr val="FF0000"/>
                </a:solidFill>
              </a:rPr>
              <a:t>Dept</a:t>
            </a:r>
            <a:r>
              <a:rPr lang="en-US" i="1" dirty="0">
                <a:solidFill>
                  <a:srgbClr val="FF0000"/>
                </a:solidFill>
              </a:rPr>
              <a:t> of OB GYN</a:t>
            </a:r>
          </a:p>
          <a:p>
            <a:r>
              <a:rPr lang="en-US" i="1" dirty="0">
                <a:solidFill>
                  <a:srgbClr val="FF0000"/>
                </a:solidFill>
              </a:rPr>
              <a:t>GMC Kollam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819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86"/>
    </mc:Choice>
    <mc:Fallback>
      <p:transition spd="slow" advTm="144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Adnexal mass D/D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Ectopic pregnancy</a:t>
            </a:r>
          </a:p>
          <a:p>
            <a:r>
              <a:rPr lang="en-US" dirty="0"/>
              <a:t>Ovarian cyst/ tumor</a:t>
            </a:r>
          </a:p>
          <a:p>
            <a:r>
              <a:rPr lang="en-US" dirty="0"/>
              <a:t>Para ovarian cyst / </a:t>
            </a:r>
            <a:r>
              <a:rPr lang="en-US" dirty="0" err="1"/>
              <a:t>fimbrial</a:t>
            </a:r>
            <a:r>
              <a:rPr lang="en-US" dirty="0"/>
              <a:t> cyst </a:t>
            </a:r>
          </a:p>
          <a:p>
            <a:r>
              <a:rPr lang="en-US" dirty="0" err="1"/>
              <a:t>Pedunculated</a:t>
            </a:r>
            <a:r>
              <a:rPr lang="en-US" dirty="0"/>
              <a:t> sub serous fibroid </a:t>
            </a:r>
          </a:p>
          <a:p>
            <a:r>
              <a:rPr lang="en-US" dirty="0"/>
              <a:t>TO mass / ovarian abscess</a:t>
            </a:r>
          </a:p>
          <a:p>
            <a:r>
              <a:rPr lang="en-US" dirty="0"/>
              <a:t>Pelvic kidney </a:t>
            </a:r>
          </a:p>
          <a:p>
            <a:r>
              <a:rPr lang="en-US" dirty="0"/>
              <a:t>Peritoneal inclusion cysts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22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080"/>
    </mc:Choice>
    <mc:Fallback>
      <p:transition spd="slow" advTm="62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Causes of pain in an ovarian tumor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Torsion </a:t>
            </a:r>
          </a:p>
          <a:p>
            <a:r>
              <a:rPr lang="en-US" dirty="0"/>
              <a:t>Rupture</a:t>
            </a:r>
          </a:p>
          <a:p>
            <a:r>
              <a:rPr lang="en-US" dirty="0"/>
              <a:t>Hemorrhage</a:t>
            </a:r>
          </a:p>
          <a:p>
            <a:r>
              <a:rPr lang="en-US" dirty="0"/>
              <a:t>Distension </a:t>
            </a:r>
          </a:p>
          <a:p>
            <a:r>
              <a:rPr lang="en-US" dirty="0"/>
              <a:t>Infiltration and fixity </a:t>
            </a:r>
          </a:p>
          <a:p>
            <a:r>
              <a:rPr lang="en-US" dirty="0"/>
              <a:t>Inflammation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04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44"/>
    </mc:Choice>
    <mc:Fallback>
      <p:transition spd="slow" advTm="26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Commonest ovarian tumor in pregnancy : </a:t>
            </a:r>
            <a:r>
              <a:rPr lang="en-US" dirty="0" err="1"/>
              <a:t>Dermoid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Commonest ovarian tumor in the younger age group : </a:t>
            </a:r>
            <a:r>
              <a:rPr lang="en-US" dirty="0" err="1"/>
              <a:t>Dermoid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Commonest ovarian tumor to undergo torsion : </a:t>
            </a:r>
            <a:r>
              <a:rPr lang="en-US" dirty="0" err="1"/>
              <a:t>Dermoid</a:t>
            </a:r>
            <a:r>
              <a:rPr lang="en-US" dirty="0"/>
              <a:t>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759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59"/>
    </mc:Choice>
    <mc:Fallback>
      <p:transition spd="slow" advTm="29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Common symptomatology in an ovarian tumor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Asymptomatic </a:t>
            </a:r>
          </a:p>
          <a:p>
            <a:r>
              <a:rPr lang="en-US" dirty="0"/>
              <a:t>Pain</a:t>
            </a:r>
          </a:p>
          <a:p>
            <a:r>
              <a:rPr lang="en-US" dirty="0"/>
              <a:t>Vague dyspeptic symptoms</a:t>
            </a:r>
          </a:p>
          <a:p>
            <a:r>
              <a:rPr lang="en-US" dirty="0"/>
              <a:t>Abdominal distension </a:t>
            </a:r>
          </a:p>
          <a:p>
            <a:r>
              <a:rPr lang="en-US" dirty="0"/>
              <a:t>Loss of weight and appetite</a:t>
            </a:r>
          </a:p>
          <a:p>
            <a:r>
              <a:rPr lang="en-US" dirty="0"/>
              <a:t>Early satiety</a:t>
            </a:r>
          </a:p>
          <a:p>
            <a:r>
              <a:rPr lang="en-US" dirty="0"/>
              <a:t>Urinary retention </a:t>
            </a:r>
          </a:p>
          <a:p>
            <a:r>
              <a:rPr lang="en-US" dirty="0"/>
              <a:t>Pressure symptoms </a:t>
            </a:r>
          </a:p>
          <a:p>
            <a:r>
              <a:rPr lang="en-US" dirty="0"/>
              <a:t>Very rarely menstrual complaints 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285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68"/>
    </mc:Choice>
    <mc:Fallback>
      <p:transition spd="slow" advTm="68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 benign ovarian tumors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Fibroma </a:t>
            </a:r>
          </a:p>
          <a:p>
            <a:r>
              <a:rPr lang="en-US" dirty="0" err="1"/>
              <a:t>Thecoma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luteoma</a:t>
            </a:r>
            <a:r>
              <a:rPr lang="en-US" dirty="0"/>
              <a:t> of pregnancy</a:t>
            </a:r>
          </a:p>
          <a:p>
            <a:r>
              <a:rPr lang="en-US" dirty="0"/>
              <a:t>Brenner  - transitional cell tumor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47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25"/>
    </mc:Choice>
    <mc:Fallback>
      <p:transition spd="slow" advTm="341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Meigs</a:t>
            </a:r>
            <a:r>
              <a:rPr lang="en-US" dirty="0"/>
              <a:t> syndrome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Ovarian fibroma</a:t>
            </a:r>
          </a:p>
          <a:p>
            <a:r>
              <a:rPr lang="en-US" dirty="0"/>
              <a:t>Left sided pleural effusion </a:t>
            </a:r>
          </a:p>
          <a:p>
            <a:r>
              <a:rPr lang="en-US" dirty="0"/>
              <a:t>Ascites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87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13"/>
    </mc:Choice>
    <mc:Fallback>
      <p:transition spd="slow" advTm="7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Pseudomyxoma</a:t>
            </a:r>
            <a:r>
              <a:rPr lang="en-US" dirty="0"/>
              <a:t> </a:t>
            </a:r>
            <a:r>
              <a:rPr lang="en-US" dirty="0" err="1"/>
              <a:t>peritoneii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Spillage of a mucinous ovarian ( sometimes a </a:t>
            </a:r>
            <a:r>
              <a:rPr lang="en-US" dirty="0" err="1"/>
              <a:t>mucocele</a:t>
            </a:r>
            <a:r>
              <a:rPr lang="en-US" dirty="0"/>
              <a:t> of the appendix or bowel tumors) will result in dissemination of cells into the general peritoneal cavity </a:t>
            </a:r>
          </a:p>
          <a:p>
            <a:endParaRPr lang="en-US" dirty="0"/>
          </a:p>
          <a:p>
            <a:r>
              <a:rPr lang="en-US" dirty="0"/>
              <a:t>Will secrete </a:t>
            </a:r>
            <a:r>
              <a:rPr lang="en-US" dirty="0" err="1"/>
              <a:t>mucin</a:t>
            </a:r>
            <a:r>
              <a:rPr lang="en-US" dirty="0"/>
              <a:t> forming adhesions , bowel or even ureteric obstruction </a:t>
            </a:r>
          </a:p>
          <a:p>
            <a:endParaRPr lang="en-US" dirty="0"/>
          </a:p>
          <a:p>
            <a:r>
              <a:rPr lang="en-US" dirty="0"/>
              <a:t>Difficult to treat </a:t>
            </a: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718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48"/>
    </mc:Choice>
    <mc:Fallback>
      <p:transition spd="slow" advTm="34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188</Words>
  <Application>Microsoft Office PowerPoint</Application>
  <PresentationFormat>On-screen Show (4:3)</PresentationFormat>
  <Paragraphs>49</Paragraphs>
  <Slides>8</Slides>
  <Notes>0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Part 7 – D/D of an adnexal mass </vt:lpstr>
      <vt:lpstr>Adnexal mass D/D</vt:lpstr>
      <vt:lpstr>Causes of pain in an ovarian tumor</vt:lpstr>
      <vt:lpstr> </vt:lpstr>
      <vt:lpstr>Common symptomatology in an ovarian tumor</vt:lpstr>
      <vt:lpstr>Solid benign ovarian tumors </vt:lpstr>
      <vt:lpstr>Meigs syndrome</vt:lpstr>
      <vt:lpstr>Pseudomyxoma peritoneii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 5 – D/D of an adnexal mass </dc:title>
  <dc:creator>Shivani</dc:creator>
  <cp:lastModifiedBy>VVN Moorthy</cp:lastModifiedBy>
  <cp:revision>9</cp:revision>
  <dcterms:created xsi:type="dcterms:W3CDTF">2020-05-22T06:24:50Z</dcterms:created>
  <dcterms:modified xsi:type="dcterms:W3CDTF">2020-09-30T16:37:44Z</dcterms:modified>
</cp:coreProperties>
</file>

<file path=docProps/thumbnail.jpeg>
</file>